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66" d="100"/>
          <a:sy n="66" d="100"/>
        </p:scale>
        <p:origin x="600" y="49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023E4-B947-BECB-E583-B2F47D6A4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D69D19-4E6F-71FE-F504-40E42A7AB2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9D9B2-9E1C-9C6A-0343-A060B486C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5F299-5D31-3933-DD0C-5CF934EB6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618BC7-B0F1-7179-C6EC-598C83B65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5288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B4B9C-7E24-DD41-64DE-34BD3A933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A177C8-2B1E-DF9C-5B66-D8975338DF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6CEDEF-FCEE-3912-FFEA-198ACD13F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82274B-F478-F8D7-E6AA-D809479D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563874-6B05-CD8D-2B46-A77A7B06A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7855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373117-465A-83A7-0207-E62AC57B24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7913C6-0838-C1F3-264B-027B27C576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26EF4-4565-D285-781D-540243AC5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6F2BA-07B6-B561-D003-49564FA9E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98764-0A9A-917F-7662-1870F7364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5407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E2510-42A7-B6C5-974D-579BCEA1E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BAE427-75A2-2219-D10A-CD87A9E50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619955-897E-69E6-8D98-FD6A54B51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2AE61-6A72-94DC-D9CC-CC63B2B61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BA0DC-348F-8941-3E5D-01C40EF8F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1838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54354-C9C5-77B3-7DE5-A948EAFDF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60746-A45B-D553-2D83-EA718439E6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7C0DD-B21C-692F-8FC7-CE84A67FB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AFBF3E-E0B3-E857-D5CA-7193B50A0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C99B0-BD82-D05A-C1D5-DA8B58F62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7232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F3BB5-778C-1D25-29C4-0C185C433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8D63F-1362-71E4-D4AE-81B45EE3FA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35AD85-C58D-9A5B-E401-FB1A26573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696DE-D645-0D30-BF8A-F661918C0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BDFF6-6DC2-47D0-D35C-EBAD8EA84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8103C6-1539-87BB-5D62-B7E7562B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8947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85FDA-27FA-2FC9-B53F-A39FB8C69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CEF9A-1CE8-1D33-9CF5-FAEB3070D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62A0A1-5611-E6C0-8FF6-CD24C8245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B9B44A-6BAB-4660-6FDE-8577C64D89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C11BA6-2E0E-7E69-7B37-F99F1CD12D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29060D-EF51-D5B4-86D1-205688089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62F6F5-B523-8772-FD47-E22B4F796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0C51C9-92AE-2833-4EFC-792FB6165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4692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234BB-E9D4-239A-D851-D135AA6C7A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7F6ADE-71CD-B628-8AE7-6543799AE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8B0338-4F77-4CCE-BF96-6A2238220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293A60-88B4-90B8-3498-43EE670B1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1988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866625-1ECB-9AAE-98F9-C459DFA25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81027C-8C76-6306-CE6E-749974992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45B0BC-22B7-C1F0-A793-61E811B67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54492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5A271-EC2C-E47C-AFCF-36ECE5D6F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AA908-5C32-3552-4E4E-D49A4FAD7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C1C5C7-45C0-0D07-3A46-80D2A5390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F6760-DAE3-7E9D-C034-F89F628EE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7DCDAA-31AE-7959-1F1D-8C246DA34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0665FA-2C28-EECA-2660-2A921AEC9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670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9A10C-AE15-57ED-409B-CA427FB01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DF2D22-D629-A762-2991-E7FCBD4E2E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CE8D47-4226-392E-3970-0B0A850290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BDB3C9-A91D-42CC-EB17-621DAF666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28EE8A-FF4D-402C-428F-383EA758C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BD831A-AB69-1A81-612F-FC50C2AFF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7975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6DF762-261B-1D9E-8917-7DFDF5CEB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B14D1-7C77-6C56-3B6D-70AF531F8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BD367-C96F-B92F-C443-1ED0354D30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4257C-0034-4836-80F0-7D86037A0586}" type="datetimeFigureOut">
              <a:rPr lang="en-IN" smtClean="0"/>
              <a:t>3.12.23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6ACB1-0FDB-AF57-7630-908C93EFBD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A7172A-48AD-FD96-4CFD-B883363EA1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062FC5-2C3B-4E5A-AB9F-4B4E53C4088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9511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A7CC4-7160-4E40-9DB9-04121556C3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64D25-70A4-15DE-B63D-1C04A35039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83E19-F0F5-AFB6-CDEB-D409D3FBE0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2" t="21203" r="16048" b="11388"/>
          <a:stretch/>
        </p:blipFill>
        <p:spPr>
          <a:xfrm>
            <a:off x="422031" y="399492"/>
            <a:ext cx="11347938" cy="60590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DCC9FD-F9EC-CA8E-3EED-9C06E99A17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36" t="25643" r="19494" b="17738"/>
          <a:stretch/>
        </p:blipFill>
        <p:spPr>
          <a:xfrm>
            <a:off x="1805651" y="3680187"/>
            <a:ext cx="2071869" cy="22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524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EDD49-4441-10D5-9555-A59D6B2C3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3063B6-71E7-7BBA-2A8F-7F0C92E56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38" t="13738" r="8997" b="13738"/>
          <a:stretch/>
        </p:blipFill>
        <p:spPr>
          <a:xfrm>
            <a:off x="419100" y="365125"/>
            <a:ext cx="11353800" cy="5994560"/>
          </a:xfrm>
        </p:spPr>
      </p:pic>
    </p:spTree>
    <p:extLst>
      <p:ext uri="{BB962C8B-B14F-4D97-AF65-F5344CB8AC3E}">
        <p14:creationId xmlns:p14="http://schemas.microsoft.com/office/powerpoint/2010/main" val="3047346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977EA-902B-3AF5-EBB5-24AA512C9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BAD0059-1A11-4FBC-6914-4E1E464010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45" t="8030" r="17737" b="14171"/>
          <a:stretch/>
        </p:blipFill>
        <p:spPr>
          <a:xfrm>
            <a:off x="304800" y="365125"/>
            <a:ext cx="11699630" cy="6080392"/>
          </a:xfrm>
        </p:spPr>
      </p:pic>
    </p:spTree>
    <p:extLst>
      <p:ext uri="{BB962C8B-B14F-4D97-AF65-F5344CB8AC3E}">
        <p14:creationId xmlns:p14="http://schemas.microsoft.com/office/powerpoint/2010/main" val="1203450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2C9C8-B9B2-738C-DC08-7304C645E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A2892E-929E-E472-AFEE-37390307DA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7" t="13030" r="27485" b="16104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59795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DE5BE-9576-E8EE-9433-EB61A5A0B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67F498-F0C2-01E7-9BE8-9AC6A6F863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6" t="14954" r="11776" b="19584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71398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5A1B8-09B1-B4F8-B8A1-575AA8E59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7D99E0-9D10-25C7-3879-47787EB616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34" t="13094" r="10796" b="20247"/>
          <a:stretch/>
        </p:blipFill>
        <p:spPr>
          <a:xfrm>
            <a:off x="94526" y="202557"/>
            <a:ext cx="12002948" cy="6117543"/>
          </a:xfrm>
        </p:spPr>
      </p:pic>
    </p:spTree>
    <p:extLst>
      <p:ext uri="{BB962C8B-B14F-4D97-AF65-F5344CB8AC3E}">
        <p14:creationId xmlns:p14="http://schemas.microsoft.com/office/powerpoint/2010/main" val="713477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5F87A-8CE3-9F7E-D7D4-04E4E7966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835590-27EB-7E83-4D24-949261087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03" t="15962" r="13094" b="11139"/>
          <a:stretch/>
        </p:blipFill>
        <p:spPr>
          <a:xfrm>
            <a:off x="0" y="0"/>
            <a:ext cx="12192000" cy="6857999"/>
          </a:xfrm>
        </p:spPr>
      </p:pic>
    </p:spTree>
    <p:extLst>
      <p:ext uri="{BB962C8B-B14F-4D97-AF65-F5344CB8AC3E}">
        <p14:creationId xmlns:p14="http://schemas.microsoft.com/office/powerpoint/2010/main" val="1341028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Kolekar Pooja</dc:creator>
  <cp:lastModifiedBy>Kolekar Pooja</cp:lastModifiedBy>
  <cp:revision>1</cp:revision>
  <dcterms:created xsi:type="dcterms:W3CDTF">2023-12-03T08:41:20Z</dcterms:created>
  <dcterms:modified xsi:type="dcterms:W3CDTF">2023-12-03T08:41:47Z</dcterms:modified>
</cp:coreProperties>
</file>

<file path=docProps/thumbnail.jpeg>
</file>